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sldIdLst>
    <p:sldId id="298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5" userDrawn="1">
          <p15:clr>
            <a:srgbClr val="A4A3A4"/>
          </p15:clr>
        </p15:guide>
        <p15:guide id="2" pos="257" userDrawn="1">
          <p15:clr>
            <a:srgbClr val="A4A3A4"/>
          </p15:clr>
        </p15:guide>
        <p15:guide id="3" pos="3840" userDrawn="1">
          <p15:clr>
            <a:srgbClr val="A4A3A4"/>
          </p15:clr>
        </p15:guide>
        <p15:guide id="4" pos="735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us Beck" initials="MB" lastIdx="2" clrIdx="0">
    <p:extLst>
      <p:ext uri="{19B8F6BF-5375-455C-9EA6-DF929625EA0E}">
        <p15:presenceInfo xmlns:p15="http://schemas.microsoft.com/office/powerpoint/2012/main" userId="7e2274bc7d73188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5775"/>
  </p:normalViewPr>
  <p:slideViewPr>
    <p:cSldViewPr snapToGrid="0" snapToObjects="1" showGuides="1">
      <p:cViewPr varScale="1">
        <p:scale>
          <a:sx n="105" d="100"/>
          <a:sy n="105" d="100"/>
        </p:scale>
        <p:origin x="208" y="208"/>
      </p:cViewPr>
      <p:guideLst>
        <p:guide orient="horz" pos="935"/>
        <p:guide pos="257"/>
        <p:guide pos="3840"/>
        <p:guide pos="73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56E09-F70D-2342-87A1-275C8237682D}" type="datetimeFigureOut">
              <a:rPr lang="de-DE" smtClean="0"/>
              <a:t>28.09.23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DE8A9-AC6D-664A-AC85-6819FD5268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109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0BCBDC-02EA-E149-B06F-87E0F4184D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90F27C8-B618-D042-A21E-A9A7B68B30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A903EB-1CB0-9844-BE62-5103B9125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828D-839D-074A-A3CE-944FD47E301E}" type="datetime1">
              <a:rPr lang="de-CH" smtClean="0"/>
              <a:t>28.09.23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9CCB61-0D93-2E47-A995-89CA03C24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freigegeben durch HV 2019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9A1924B-933E-704F-B3E2-78383F992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AC3B-AF66-5746-AAC6-C6738ECDBF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7565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E4C8C6-E280-C74C-AE5E-DC6567A38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FA95337-6610-B440-AF8A-74130CBB9F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9B9739-AA60-9A4B-AD64-4C3071813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FB52-AD77-E34D-BB33-A7EEEB91390C}" type="datetime1">
              <a:rPr lang="de-CH" smtClean="0"/>
              <a:t>28.09.23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7E3362-903F-A849-83DE-5485A7BE6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freigegeben durch HV 2019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F8D12AC-A4A3-4E47-903B-DC4906198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AC3B-AF66-5746-AAC6-C6738ECDBF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0673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23FBFFF-9EDE-1148-8A7B-E8BCA80F2D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760790A-E30F-C741-8BB2-FE9E26EBED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C2F318-C01B-F44A-8A77-828A43C36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88014-783B-5D4F-81CE-0AC4A21A652B}" type="datetime1">
              <a:rPr lang="de-CH" smtClean="0"/>
              <a:t>28.09.23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099D50-493A-8749-81D4-84004DEA7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freigegeben durch HV 2019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6D4ED8-B7ED-D340-972D-0F8F88604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AC3B-AF66-5746-AAC6-C6738ECDBF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545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EDB20A-355C-154C-8B6A-96AFF81E1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6A2E72-8C3F-2144-88FD-F23DDF414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1E777D-C7A5-FB40-89AC-8B05FF29F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38766-8669-BF45-8D8B-45037238164F}" type="datetime1">
              <a:rPr lang="de-CH" smtClean="0"/>
              <a:t>28.09.23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EBBE8F-EF43-B443-8173-097B6AD9F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freigegeben durch HV 2019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4C3ED3-321A-3242-8433-28F7D46EB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AC3B-AF66-5746-AAC6-C6738ECDBFFB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1D2AEDF-F9E2-124B-8DBF-C72E155ED8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801" y="136525"/>
            <a:ext cx="1319998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003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861865-267B-0D4B-8B6B-784EB0FD3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5081A57-86B4-0B47-8D31-07E34F443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D67683-DA8D-3345-8085-57037D0F3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DDDC-5837-CF46-BC29-36951BFB8162}" type="datetime1">
              <a:rPr lang="de-CH" smtClean="0"/>
              <a:t>28.09.23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19671D-A442-964A-A705-CDDA43707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freigegeben durch HV 2019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372ACC3-50E2-A142-AE96-BE59CB788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AC3B-AF66-5746-AAC6-C6738ECDBFFB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C7DE5B3-10E2-E044-B985-FD9ECD3312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801" y="136525"/>
            <a:ext cx="1319998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135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C42C9D-1E47-DA4B-9124-8EEB99A96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30A83F-477F-9840-9A36-4E7DDEAC3E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049EEF8-0E4C-8043-B896-F089F4DDFB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473F490-6284-5544-AD40-1DA3F2A72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64BA-51E9-1B47-8B91-EBC2AFB01ABB}" type="datetime1">
              <a:rPr lang="de-CH" smtClean="0"/>
              <a:t>28.09.23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FD721D2-C37B-1A49-B1EE-FA72F0223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freigegeben durch HV 2019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530BBED-0F29-484C-8099-873B7BE77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AC3B-AF66-5746-AAC6-C6738ECDBFFB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B6E7E9B-DB04-9E45-BEC4-0F092E5822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801" y="136525"/>
            <a:ext cx="1319998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64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3540A1-0940-1747-9356-8C8107AED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EB42A97-0B0B-9440-98E3-02D6951E2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EC7AF4B-7D17-B145-BE7B-B6256669B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D4DC17D-4C4D-5E41-BD8A-BC05587F91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E5620E5-9706-2045-83A0-AB3542CDC5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9DB5220-8FB0-1348-93BF-1F02B1F79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7432-61A4-FD49-8BE5-7F05F3C72940}" type="datetime1">
              <a:rPr lang="de-CH" smtClean="0"/>
              <a:t>28.09.23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3B1BFAF-075D-7D4F-B99D-00B8D4D3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freigegeben durch HV 2019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C51A3FC-3B05-3C41-9495-6B20EA147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AC3B-AF66-5746-AAC6-C6738ECDBFFB}" type="slidenum">
              <a:rPr lang="de-DE" smtClean="0"/>
              <a:t>‹Nr.›</a:t>
            </a:fld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A2746E72-A342-5645-94E9-6C4C48F6965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801" y="136525"/>
            <a:ext cx="1319998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598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DD9B79A-46E1-6A4F-B1E3-65EC4EF31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2FD7-DF07-5440-8E3B-8E066CD56EF6}" type="datetime1">
              <a:rPr lang="de-CH" smtClean="0"/>
              <a:t>28.09.23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EC160B7-CF81-8047-B1F0-675180042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freigegeben durch HV 2019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9253FA7-8B5D-E54D-88F2-46938B292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AC3B-AF66-5746-AAC6-C6738ECDBFFB}" type="slidenum">
              <a:rPr lang="de-DE" smtClean="0"/>
              <a:t>‹Nr.›</a:t>
            </a:fld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E3952C3-702E-8F4E-A246-05C8E79120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801" y="136525"/>
            <a:ext cx="1319998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030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B1266B4-B4E2-8942-96B0-6FD4983A3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BF969-762B-A74F-8813-F4174A7893D1}" type="datetime1">
              <a:rPr lang="de-CH" smtClean="0"/>
              <a:t>28.09.23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E5EEE1C-EFF2-574E-9278-CB312DBE3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freigegeben durch HV 2019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54BDAE4-F160-AD41-9AB0-083ADF0CA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AC3B-AF66-5746-AAC6-C6738ECDBFFB}" type="slidenum">
              <a:rPr lang="de-DE" smtClean="0"/>
              <a:t>‹Nr.›</a:t>
            </a:fld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5A400A8-2A4E-0B4A-A6DB-BA96FA806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801" y="136525"/>
            <a:ext cx="1319998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940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FB9999-BDDC-C445-A48E-B80808841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9BE2CE-70B5-9740-BDFF-70B412411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96BA33C-8229-C94E-875F-7EF32338E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7D3FFE3-8B61-D84D-B5BE-3C5C52DDE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C08A-2A11-1843-A957-117F3F9476F9}" type="datetime1">
              <a:rPr lang="de-CH" smtClean="0"/>
              <a:t>28.09.23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30C2857-D25C-044F-82EF-D26AC4804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freigegeben durch HV 2019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C2D5873-5ADF-484F-9EDD-F6A27110B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AC3B-AF66-5746-AAC6-C6738ECDBF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5748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0D1841-9B11-894E-830A-3813429EC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DACD872-16C0-714C-9005-F87A12A093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B7212E1-ED59-9346-9F97-114BA4179A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5147881-1AC9-8D4D-9D8D-15363B390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38D62-99E6-5641-A353-4904E354E3CF}" type="datetime1">
              <a:rPr lang="de-CH" smtClean="0"/>
              <a:t>28.09.23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4933793-F43F-844F-84F4-68288CBB3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freigegeben durch HV 2019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9426884-612F-A347-BD05-B9B42EA40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AC3B-AF66-5746-AAC6-C6738ECDBF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1492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D60CF14-A186-154A-9253-D6014484C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B088C33-6EBF-A141-9B8F-AB5A173A5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225C08-34D9-0B46-8C3F-9D66B5AA28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78207-0033-EE47-90B3-ECACC51F212F}" type="datetime1">
              <a:rPr lang="de-CH" smtClean="0"/>
              <a:t>28.09.23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B262EA-EEB8-C444-A819-80AA4B367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freigegeben durch HV 2019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A562A54-6819-0247-83AC-17E7EF280B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EAC3B-AF66-5746-AAC6-C6738ECDBF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008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D20EEAB-0EBB-9540-A9C4-AA7EB8A34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6D68-A6CD-5548-B53E-E69B8141745A}" type="datetime1">
              <a:rPr lang="de-CH" smtClean="0"/>
              <a:t>28.09.23</a:t>
            </a:fld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19E93D8-4E8E-044F-9B54-DFA0A069F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AC3B-AF66-5746-AAC6-C6738ECDBFFB}" type="slidenum">
              <a:rPr lang="de-DE" smtClean="0"/>
              <a:t>1</a:t>
            </a:fld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39370325-7B5B-8841-8677-51789354C37D}"/>
              </a:ext>
            </a:extLst>
          </p:cNvPr>
          <p:cNvSpPr/>
          <p:nvPr/>
        </p:nvSpPr>
        <p:spPr>
          <a:xfrm>
            <a:off x="5765090" y="1518393"/>
            <a:ext cx="1800200" cy="43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900" dirty="0">
                <a:solidFill>
                  <a:schemeClr val="tx1"/>
                </a:solidFill>
                <a:latin typeface="Myriad Pro" panose="020B0503030403020204" pitchFamily="34" charset="0"/>
              </a:rPr>
              <a:t>Handballclub Goldach-Rorschach</a:t>
            </a:r>
          </a:p>
          <a:p>
            <a:pPr algn="ctr"/>
            <a:r>
              <a:rPr lang="de-DE" sz="1000" b="1" dirty="0">
                <a:solidFill>
                  <a:schemeClr val="tx1"/>
                </a:solidFill>
                <a:latin typeface="Myriad Pro" panose="020B0503030403020204" pitchFamily="34" charset="0"/>
              </a:rPr>
              <a:t>Hauptversammlung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BD223E9-7FFE-C24C-A8D5-CC540377C41A}"/>
              </a:ext>
            </a:extLst>
          </p:cNvPr>
          <p:cNvSpPr/>
          <p:nvPr/>
        </p:nvSpPr>
        <p:spPr>
          <a:xfrm>
            <a:off x="6716512" y="2770600"/>
            <a:ext cx="1152000" cy="43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900" b="1" dirty="0">
                <a:solidFill>
                  <a:schemeClr val="tx1"/>
                </a:solidFill>
                <a:latin typeface="Myriad Pro" panose="020B0503030403020204" pitchFamily="34" charset="0"/>
              </a:rPr>
              <a:t>Präsidium</a:t>
            </a:r>
          </a:p>
          <a:p>
            <a:pPr algn="ctr"/>
            <a:r>
              <a:rPr lang="de-DE" sz="800" dirty="0">
                <a:solidFill>
                  <a:schemeClr val="tx1"/>
                </a:solidFill>
                <a:latin typeface="Myriad Pro" panose="020B0503030403020204" pitchFamily="34" charset="0"/>
              </a:rPr>
              <a:t>Markus Beck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911BC1E6-2214-074D-838D-D8D1349A7A5E}"/>
              </a:ext>
            </a:extLst>
          </p:cNvPr>
          <p:cNvSpPr/>
          <p:nvPr/>
        </p:nvSpPr>
        <p:spPr>
          <a:xfrm>
            <a:off x="7966869" y="2770600"/>
            <a:ext cx="1152000" cy="43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900" b="1" dirty="0">
                <a:solidFill>
                  <a:schemeClr val="tx1"/>
                </a:solidFill>
                <a:latin typeface="Myriad Pro" panose="020B0503030403020204" pitchFamily="34" charset="0"/>
              </a:rPr>
              <a:t>Geschäftsstelle</a:t>
            </a:r>
          </a:p>
          <a:p>
            <a:pPr algn="ctr"/>
            <a:r>
              <a:rPr lang="de-DE" sz="900" b="1" dirty="0">
                <a:solidFill>
                  <a:schemeClr val="tx1"/>
                </a:solidFill>
                <a:latin typeface="Myriad Pro" panose="020B0503030403020204" pitchFamily="34" charset="0"/>
              </a:rPr>
              <a:t>Cécile Egger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2DE8C939-4FDB-544A-A3E2-A54FD4EAC184}"/>
              </a:ext>
            </a:extLst>
          </p:cNvPr>
          <p:cNvSpPr/>
          <p:nvPr/>
        </p:nvSpPr>
        <p:spPr>
          <a:xfrm>
            <a:off x="7966869" y="1518393"/>
            <a:ext cx="1152000" cy="43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900" b="1" dirty="0">
                <a:solidFill>
                  <a:schemeClr val="tx1"/>
                </a:solidFill>
                <a:latin typeface="Myriad Pro" panose="020B0503030403020204" pitchFamily="34" charset="0"/>
              </a:rPr>
              <a:t>Revisoren</a:t>
            </a:r>
            <a:endParaRPr lang="de-DE" sz="800" dirty="0">
              <a:solidFill>
                <a:schemeClr val="tx1"/>
              </a:solidFill>
              <a:latin typeface="Myriad Pro" panose="020B0503030403020204" pitchFamily="34" charset="0"/>
            </a:endParaRPr>
          </a:p>
          <a:p>
            <a:pPr algn="ctr"/>
            <a:r>
              <a:rPr lang="de-DE" sz="800" dirty="0">
                <a:solidFill>
                  <a:schemeClr val="tx1"/>
                </a:solidFill>
                <a:latin typeface="Myriad Pro" panose="020B0503030403020204" pitchFamily="34" charset="0"/>
              </a:rPr>
              <a:t>Gaby </a:t>
            </a:r>
            <a:r>
              <a:rPr lang="de-DE" sz="800" dirty="0" err="1">
                <a:solidFill>
                  <a:schemeClr val="tx1"/>
                </a:solidFill>
                <a:latin typeface="Myriad Pro" panose="020B0503030403020204" pitchFamily="34" charset="0"/>
              </a:rPr>
              <a:t>Thurnherr</a:t>
            </a:r>
            <a:endParaRPr lang="de-DE" sz="800" dirty="0">
              <a:solidFill>
                <a:schemeClr val="tx1"/>
              </a:solidFill>
              <a:latin typeface="Myriad Pro" panose="020B0503030403020204" pitchFamily="34" charset="0"/>
            </a:endParaRPr>
          </a:p>
          <a:p>
            <a:pPr algn="ctr"/>
            <a:r>
              <a:rPr lang="de-DE" sz="800" dirty="0">
                <a:solidFill>
                  <a:schemeClr val="tx1"/>
                </a:solidFill>
                <a:latin typeface="Myriad Pro" panose="020B0503030403020204" pitchFamily="34" charset="0"/>
              </a:rPr>
              <a:t>Michael Baur</a:t>
            </a:r>
            <a:endParaRPr lang="de-DE" sz="900" dirty="0">
              <a:solidFill>
                <a:schemeClr val="tx1"/>
              </a:solidFill>
              <a:latin typeface="Myriad Pro" panose="020B0503030403020204" pitchFamily="34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8B2BB6B-DF9C-2F4E-BA9B-527EAEF1335E}"/>
              </a:ext>
            </a:extLst>
          </p:cNvPr>
          <p:cNvSpPr/>
          <p:nvPr/>
        </p:nvSpPr>
        <p:spPr>
          <a:xfrm>
            <a:off x="9217226" y="2770600"/>
            <a:ext cx="1152000" cy="43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900" b="1" dirty="0">
                <a:solidFill>
                  <a:schemeClr val="tx1"/>
                </a:solidFill>
                <a:latin typeface="Myriad Pro" panose="020B0503030403020204" pitchFamily="34" charset="0"/>
              </a:rPr>
              <a:t>Events</a:t>
            </a:r>
          </a:p>
          <a:p>
            <a:pPr algn="ctr"/>
            <a:r>
              <a:rPr lang="de-DE" sz="800" dirty="0">
                <a:solidFill>
                  <a:schemeClr val="tx1"/>
                </a:solidFill>
                <a:latin typeface="Myriad Pro" panose="020B0503030403020204" pitchFamily="34" charset="0"/>
              </a:rPr>
              <a:t>Florian </a:t>
            </a:r>
            <a:r>
              <a:rPr lang="de-DE" sz="800" dirty="0" err="1">
                <a:solidFill>
                  <a:schemeClr val="tx1"/>
                </a:solidFill>
                <a:latin typeface="Myriad Pro" panose="020B0503030403020204" pitchFamily="34" charset="0"/>
              </a:rPr>
              <a:t>Aeschlimann</a:t>
            </a:r>
            <a:endParaRPr lang="de-DE" sz="800" dirty="0">
              <a:solidFill>
                <a:schemeClr val="tx1"/>
              </a:solidFill>
              <a:latin typeface="Myriad Pro" panose="020B0503030403020204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1C34E7A6-4B01-BA4D-A47E-B7C343736E1F}"/>
              </a:ext>
            </a:extLst>
          </p:cNvPr>
          <p:cNvSpPr/>
          <p:nvPr/>
        </p:nvSpPr>
        <p:spPr>
          <a:xfrm>
            <a:off x="5466155" y="2770600"/>
            <a:ext cx="1152000" cy="43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900" b="1" dirty="0">
                <a:solidFill>
                  <a:schemeClr val="tx1"/>
                </a:solidFill>
                <a:latin typeface="Myriad Pro" panose="020B0503030403020204" pitchFamily="34" charset="0"/>
              </a:rPr>
              <a:t>Finanzen</a:t>
            </a:r>
          </a:p>
          <a:p>
            <a:pPr algn="ctr"/>
            <a:r>
              <a:rPr lang="de-DE" sz="800" dirty="0">
                <a:solidFill>
                  <a:schemeClr val="tx1"/>
                </a:solidFill>
                <a:latin typeface="Myriad Pro" panose="020B0503030403020204" pitchFamily="34" charset="0"/>
              </a:rPr>
              <a:t>Christian Müller</a:t>
            </a:r>
          </a:p>
          <a:p>
            <a:pPr algn="ctr"/>
            <a:r>
              <a:rPr lang="de-DE" sz="800" dirty="0">
                <a:solidFill>
                  <a:schemeClr val="tx1"/>
                </a:solidFill>
                <a:latin typeface="Myriad Pro" panose="020B0503030403020204" pitchFamily="34" charset="0"/>
              </a:rPr>
              <a:t>Vize-Präsident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E48DF95-E5D3-DB47-A647-DA614ADC7738}"/>
              </a:ext>
            </a:extLst>
          </p:cNvPr>
          <p:cNvSpPr/>
          <p:nvPr/>
        </p:nvSpPr>
        <p:spPr>
          <a:xfrm>
            <a:off x="4215798" y="2770600"/>
            <a:ext cx="1152000" cy="43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900" b="1" dirty="0">
                <a:solidFill>
                  <a:schemeClr val="tx1"/>
                </a:solidFill>
                <a:latin typeface="Myriad Pro" panose="020B0503030403020204" pitchFamily="34" charset="0"/>
              </a:rPr>
              <a:t>Nachwuchs</a:t>
            </a:r>
          </a:p>
          <a:p>
            <a:pPr algn="ctr"/>
            <a:r>
              <a:rPr lang="de-DE" sz="800" dirty="0" err="1">
                <a:solidFill>
                  <a:schemeClr val="tx1"/>
                </a:solidFill>
                <a:latin typeface="Myriad Pro" panose="020B0503030403020204" pitchFamily="34" charset="0"/>
              </a:rPr>
              <a:t>Hansruedi</a:t>
            </a:r>
            <a:r>
              <a:rPr lang="de-DE" sz="800" dirty="0">
                <a:solidFill>
                  <a:schemeClr val="tx1"/>
                </a:solidFill>
                <a:latin typeface="Myriad Pro" panose="020B0503030403020204" pitchFamily="34" charset="0"/>
              </a:rPr>
              <a:t> Rohner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EFB5E45-E735-AC4C-9CFA-E1253B9597FA}"/>
              </a:ext>
            </a:extLst>
          </p:cNvPr>
          <p:cNvSpPr/>
          <p:nvPr/>
        </p:nvSpPr>
        <p:spPr>
          <a:xfrm>
            <a:off x="1715084" y="2770600"/>
            <a:ext cx="1152000" cy="43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900" b="1" dirty="0">
                <a:solidFill>
                  <a:schemeClr val="tx1"/>
                </a:solidFill>
                <a:latin typeface="Myriad Pro" panose="020B0503030403020204" pitchFamily="34" charset="0"/>
              </a:rPr>
              <a:t>Marketing &amp; </a:t>
            </a:r>
            <a:r>
              <a:rPr lang="de-DE" sz="900" b="1" dirty="0" err="1">
                <a:solidFill>
                  <a:schemeClr val="tx1"/>
                </a:solidFill>
                <a:latin typeface="Myriad Pro" panose="020B0503030403020204" pitchFamily="34" charset="0"/>
              </a:rPr>
              <a:t>Kom</a:t>
            </a:r>
            <a:r>
              <a:rPr lang="de-DE" sz="900" b="1" dirty="0">
                <a:solidFill>
                  <a:schemeClr val="tx1"/>
                </a:solidFill>
                <a:latin typeface="Myriad Pro" panose="020B0503030403020204" pitchFamily="34" charset="0"/>
              </a:rPr>
              <a:t>.</a:t>
            </a:r>
          </a:p>
          <a:p>
            <a:pPr algn="ctr"/>
            <a:r>
              <a:rPr lang="de-DE" sz="800" dirty="0">
                <a:solidFill>
                  <a:schemeClr val="tx1"/>
                </a:solidFill>
                <a:latin typeface="Myriad Pro" panose="020B0503030403020204" pitchFamily="34" charset="0"/>
              </a:rPr>
              <a:t>vakant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6BB18757-76AB-4A4A-95F1-E2D11038C66E}"/>
              </a:ext>
            </a:extLst>
          </p:cNvPr>
          <p:cNvSpPr/>
          <p:nvPr/>
        </p:nvSpPr>
        <p:spPr>
          <a:xfrm>
            <a:off x="409232" y="2316691"/>
            <a:ext cx="108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900" b="1" dirty="0">
                <a:solidFill>
                  <a:schemeClr val="tx1"/>
                </a:solidFill>
                <a:latin typeface="Myriad Pro" panose="020B0503030403020204" pitchFamily="34" charset="0"/>
              </a:rPr>
              <a:t>Krisenstab</a:t>
            </a:r>
          </a:p>
          <a:p>
            <a:pPr algn="ctr"/>
            <a:r>
              <a:rPr lang="de-DE" sz="800" dirty="0">
                <a:solidFill>
                  <a:schemeClr val="tx1"/>
                </a:solidFill>
                <a:latin typeface="Myriad Pro" panose="020B0503030403020204" pitchFamily="34" charset="0"/>
              </a:rPr>
              <a:t>Alex Koch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8C1037C-6C08-9541-BBBB-9AF2BC54FEC0}"/>
              </a:ext>
            </a:extLst>
          </p:cNvPr>
          <p:cNvSpPr/>
          <p:nvPr/>
        </p:nvSpPr>
        <p:spPr>
          <a:xfrm>
            <a:off x="407988" y="1868361"/>
            <a:ext cx="108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900" b="1" dirty="0">
                <a:solidFill>
                  <a:schemeClr val="tx1"/>
                </a:solidFill>
                <a:latin typeface="Myriad Pro" panose="020B0503030403020204" pitchFamily="34" charset="0"/>
              </a:rPr>
              <a:t>Sport-verein-t</a:t>
            </a:r>
          </a:p>
          <a:p>
            <a:pPr algn="ctr"/>
            <a:r>
              <a:rPr lang="de-DE" sz="800" dirty="0">
                <a:solidFill>
                  <a:schemeClr val="tx1"/>
                </a:solidFill>
                <a:latin typeface="Myriad Pro" panose="020B0503030403020204" pitchFamily="34" charset="0"/>
              </a:rPr>
              <a:t>Alex Koch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53CD3AC4-3B69-5043-BFB8-3D14F0D7FE7D}"/>
              </a:ext>
            </a:extLst>
          </p:cNvPr>
          <p:cNvSpPr/>
          <p:nvPr/>
        </p:nvSpPr>
        <p:spPr>
          <a:xfrm>
            <a:off x="2965441" y="2770600"/>
            <a:ext cx="1152000" cy="43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900" b="1" dirty="0">
                <a:solidFill>
                  <a:schemeClr val="tx1"/>
                </a:solidFill>
                <a:latin typeface="Myriad Pro" panose="020B0503030403020204" pitchFamily="34" charset="0"/>
              </a:rPr>
              <a:t>Aktive</a:t>
            </a:r>
          </a:p>
          <a:p>
            <a:pPr algn="ctr"/>
            <a:r>
              <a:rPr lang="de-DE" sz="800" dirty="0" err="1">
                <a:solidFill>
                  <a:schemeClr val="tx1"/>
                </a:solidFill>
                <a:latin typeface="Myriad Pro" panose="020B0503030403020204" pitchFamily="34" charset="0"/>
              </a:rPr>
              <a:t>a.i</a:t>
            </a:r>
            <a:r>
              <a:rPr lang="de-DE" sz="800" dirty="0">
                <a:solidFill>
                  <a:schemeClr val="tx1"/>
                </a:solidFill>
                <a:latin typeface="Myriad Pro" panose="020B0503030403020204" pitchFamily="34" charset="0"/>
              </a:rPr>
              <a:t>. Markus Beck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8175119D-BBEB-A04E-BD1B-5068C436546D}"/>
              </a:ext>
            </a:extLst>
          </p:cNvPr>
          <p:cNvSpPr/>
          <p:nvPr/>
        </p:nvSpPr>
        <p:spPr>
          <a:xfrm>
            <a:off x="5610155" y="3378336"/>
            <a:ext cx="1008000" cy="43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900" b="1" dirty="0">
                <a:solidFill>
                  <a:schemeClr val="tx1"/>
                </a:solidFill>
                <a:latin typeface="Myriad Pro" panose="020B0503030403020204" pitchFamily="34" charset="0"/>
              </a:rPr>
              <a:t>Sponsoring</a:t>
            </a:r>
          </a:p>
          <a:p>
            <a:pPr algn="ctr"/>
            <a:r>
              <a:rPr lang="de-DE" sz="800" dirty="0">
                <a:solidFill>
                  <a:schemeClr val="tx1"/>
                </a:solidFill>
                <a:latin typeface="Myriad Pro" panose="020B0503030403020204" pitchFamily="34" charset="0"/>
              </a:rPr>
              <a:t>Daniel </a:t>
            </a:r>
            <a:r>
              <a:rPr lang="de-DE" sz="800" dirty="0" err="1">
                <a:solidFill>
                  <a:schemeClr val="tx1"/>
                </a:solidFill>
                <a:latin typeface="Myriad Pro" panose="020B0503030403020204" pitchFamily="34" charset="0"/>
              </a:rPr>
              <a:t>Wartenweiler</a:t>
            </a:r>
            <a:endParaRPr lang="de-DE" sz="800" dirty="0">
              <a:solidFill>
                <a:schemeClr val="tx1"/>
              </a:solidFill>
              <a:latin typeface="Myriad Pro" panose="020B0503030403020204" pitchFamily="34" charset="0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44F31C2D-8B78-174B-B592-C36E6875B343}"/>
              </a:ext>
            </a:extLst>
          </p:cNvPr>
          <p:cNvSpPr/>
          <p:nvPr/>
        </p:nvSpPr>
        <p:spPr>
          <a:xfrm>
            <a:off x="1872884" y="3378336"/>
            <a:ext cx="1008000" cy="43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900" b="1" dirty="0">
                <a:solidFill>
                  <a:schemeClr val="tx1"/>
                </a:solidFill>
                <a:latin typeface="Myriad Pro" panose="020B0503030403020204" pitchFamily="34" charset="0"/>
              </a:rPr>
              <a:t>Merchandising</a:t>
            </a:r>
          </a:p>
          <a:p>
            <a:pPr algn="ctr"/>
            <a:r>
              <a:rPr lang="de-DE" sz="800" dirty="0">
                <a:solidFill>
                  <a:schemeClr val="tx1"/>
                </a:solidFill>
                <a:latin typeface="Myriad Pro" panose="020B0503030403020204" pitchFamily="34" charset="0"/>
              </a:rPr>
              <a:t>Valerie Rohner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E272A74A-20A3-3A4C-B128-C29B9EBB5FDD}"/>
              </a:ext>
            </a:extLst>
          </p:cNvPr>
          <p:cNvSpPr/>
          <p:nvPr/>
        </p:nvSpPr>
        <p:spPr>
          <a:xfrm>
            <a:off x="1869199" y="3925403"/>
            <a:ext cx="1008000" cy="43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900" b="1" dirty="0">
                <a:solidFill>
                  <a:schemeClr val="tx1"/>
                </a:solidFill>
                <a:latin typeface="Myriad Pro" panose="020B0503030403020204" pitchFamily="34" charset="0"/>
              </a:rPr>
              <a:t>Pressestelle</a:t>
            </a:r>
          </a:p>
          <a:p>
            <a:pPr algn="ctr"/>
            <a:r>
              <a:rPr lang="de-DE" sz="800" dirty="0">
                <a:solidFill>
                  <a:schemeClr val="tx1"/>
                </a:solidFill>
                <a:latin typeface="Myriad Pro" panose="020B0503030403020204" pitchFamily="34" charset="0"/>
              </a:rPr>
              <a:t>Natalie Beck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90F2C548-D59A-694C-8238-5808308192C5}"/>
              </a:ext>
            </a:extLst>
          </p:cNvPr>
          <p:cNvSpPr/>
          <p:nvPr/>
        </p:nvSpPr>
        <p:spPr>
          <a:xfrm>
            <a:off x="1869199" y="4455891"/>
            <a:ext cx="1008000" cy="43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900" b="1" dirty="0">
                <a:solidFill>
                  <a:schemeClr val="tx1"/>
                </a:solidFill>
                <a:latin typeface="Myriad Pro" panose="020B0503030403020204" pitchFamily="34" charset="0"/>
              </a:rPr>
              <a:t>Schlenzer</a:t>
            </a:r>
          </a:p>
          <a:p>
            <a:pPr algn="ctr"/>
            <a:r>
              <a:rPr lang="de-DE" sz="800" dirty="0">
                <a:solidFill>
                  <a:schemeClr val="tx1"/>
                </a:solidFill>
                <a:latin typeface="Myriad Pro" panose="020B0503030403020204" pitchFamily="34" charset="0"/>
              </a:rPr>
              <a:t>Cecile Egger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B9C0D45D-2377-244D-BDAA-8E27117259A7}"/>
              </a:ext>
            </a:extLst>
          </p:cNvPr>
          <p:cNvSpPr/>
          <p:nvPr/>
        </p:nvSpPr>
        <p:spPr>
          <a:xfrm>
            <a:off x="1869199" y="4995536"/>
            <a:ext cx="1008000" cy="43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900" b="1" dirty="0">
                <a:solidFill>
                  <a:schemeClr val="tx1"/>
                </a:solidFill>
                <a:latin typeface="Myriad Pro" panose="020B0503030403020204" pitchFamily="34" charset="0"/>
              </a:rPr>
              <a:t>Website</a:t>
            </a:r>
          </a:p>
          <a:p>
            <a:pPr algn="ctr"/>
            <a:r>
              <a:rPr lang="de-DE" sz="800" dirty="0">
                <a:solidFill>
                  <a:schemeClr val="tx1"/>
                </a:solidFill>
                <a:latin typeface="Myriad Pro" panose="020B0503030403020204" pitchFamily="34" charset="0"/>
              </a:rPr>
              <a:t>Holger Bunk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B67AFAFE-1C4F-1143-8C01-94CB8EF88989}"/>
              </a:ext>
            </a:extLst>
          </p:cNvPr>
          <p:cNvSpPr/>
          <p:nvPr/>
        </p:nvSpPr>
        <p:spPr>
          <a:xfrm>
            <a:off x="9361226" y="3378336"/>
            <a:ext cx="1008000" cy="43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900" b="1" dirty="0" err="1">
                <a:solidFill>
                  <a:schemeClr val="tx1"/>
                </a:solidFill>
                <a:latin typeface="Myriad Pro" panose="020B0503030403020204" pitchFamily="34" charset="0"/>
              </a:rPr>
              <a:t>Beizli</a:t>
            </a:r>
            <a:endParaRPr lang="de-DE" sz="900" b="1" dirty="0">
              <a:solidFill>
                <a:schemeClr val="tx1"/>
              </a:solidFill>
              <a:latin typeface="Myriad Pro" panose="020B0503030403020204" pitchFamily="34" charset="0"/>
            </a:endParaRPr>
          </a:p>
          <a:p>
            <a:pPr algn="ctr"/>
            <a:r>
              <a:rPr lang="de-DE" sz="800" dirty="0">
                <a:solidFill>
                  <a:schemeClr val="tx1"/>
                </a:solidFill>
                <a:latin typeface="Myriad Pro" panose="020B0503030403020204" pitchFamily="34" charset="0"/>
              </a:rPr>
              <a:t>Nadja Strasser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99A07155-1FF6-8C41-92DE-9D95C98EA3CD}"/>
              </a:ext>
            </a:extLst>
          </p:cNvPr>
          <p:cNvSpPr/>
          <p:nvPr/>
        </p:nvSpPr>
        <p:spPr>
          <a:xfrm>
            <a:off x="4349682" y="3943109"/>
            <a:ext cx="1008000" cy="43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900" b="1" dirty="0">
                <a:solidFill>
                  <a:schemeClr val="tx1"/>
                </a:solidFill>
                <a:latin typeface="Myriad Pro" panose="020B0503030403020204" pitchFamily="34" charset="0"/>
              </a:rPr>
              <a:t>Kids Club</a:t>
            </a:r>
          </a:p>
          <a:p>
            <a:pPr algn="ctr"/>
            <a:r>
              <a:rPr lang="de-DE" sz="800" dirty="0">
                <a:solidFill>
                  <a:schemeClr val="tx1"/>
                </a:solidFill>
                <a:latin typeface="Myriad Pro" panose="020B0503030403020204" pitchFamily="34" charset="0"/>
              </a:rPr>
              <a:t>„Diverse“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EFF87D30-18BB-1C40-9D0D-27CF456AAE3F}"/>
              </a:ext>
            </a:extLst>
          </p:cNvPr>
          <p:cNvSpPr/>
          <p:nvPr/>
        </p:nvSpPr>
        <p:spPr>
          <a:xfrm>
            <a:off x="10611581" y="3378336"/>
            <a:ext cx="1008000" cy="43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900" b="1" dirty="0">
                <a:solidFill>
                  <a:schemeClr val="tx1"/>
                </a:solidFill>
                <a:latin typeface="Myriad Pro" panose="020B0503030403020204" pitchFamily="34" charset="0"/>
              </a:rPr>
              <a:t>Hallenchef</a:t>
            </a:r>
          </a:p>
          <a:p>
            <a:pPr algn="ctr"/>
            <a:r>
              <a:rPr lang="de-DE" sz="800" dirty="0" err="1">
                <a:solidFill>
                  <a:schemeClr val="tx1"/>
                </a:solidFill>
                <a:latin typeface="Myriad Pro" panose="020B0503030403020204" pitchFamily="34" charset="0"/>
              </a:rPr>
              <a:t>a.i</a:t>
            </a:r>
            <a:r>
              <a:rPr lang="de-DE" sz="800" dirty="0">
                <a:solidFill>
                  <a:schemeClr val="tx1"/>
                </a:solidFill>
                <a:latin typeface="Myriad Pro" panose="020B0503030403020204" pitchFamily="34" charset="0"/>
              </a:rPr>
              <a:t>. Thomas Kehl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D056B7A9-93E2-0E44-A297-D8FEDC7ECD1B}"/>
              </a:ext>
            </a:extLst>
          </p:cNvPr>
          <p:cNvSpPr/>
          <p:nvPr/>
        </p:nvSpPr>
        <p:spPr>
          <a:xfrm>
            <a:off x="8106839" y="3378336"/>
            <a:ext cx="1008000" cy="43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900" b="1" dirty="0">
                <a:solidFill>
                  <a:schemeClr val="tx1"/>
                </a:solidFill>
                <a:latin typeface="Myriad Pro" panose="020B0503030403020204" pitchFamily="34" charset="0"/>
              </a:rPr>
              <a:t>Informatik</a:t>
            </a:r>
          </a:p>
          <a:p>
            <a:pPr algn="ctr"/>
            <a:r>
              <a:rPr lang="de-DE" sz="800" dirty="0">
                <a:solidFill>
                  <a:schemeClr val="tx1"/>
                </a:solidFill>
                <a:latin typeface="Myriad Pro" panose="020B0503030403020204" pitchFamily="34" charset="0"/>
              </a:rPr>
              <a:t>Simon </a:t>
            </a:r>
            <a:r>
              <a:rPr lang="de-DE" sz="800" dirty="0" err="1">
                <a:solidFill>
                  <a:schemeClr val="tx1"/>
                </a:solidFill>
                <a:latin typeface="Myriad Pro" panose="020B0503030403020204" pitchFamily="34" charset="0"/>
              </a:rPr>
              <a:t>Bolliger</a:t>
            </a:r>
            <a:endParaRPr lang="de-DE" sz="800" dirty="0">
              <a:solidFill>
                <a:schemeClr val="tx1"/>
              </a:solidFill>
              <a:latin typeface="Myriad Pro" panose="020B0503030403020204" pitchFamily="34" charset="0"/>
            </a:endParaRPr>
          </a:p>
        </p:txBody>
      </p:sp>
      <p:cxnSp>
        <p:nvCxnSpPr>
          <p:cNvPr id="30" name="Gewinkelte Verbindung 29">
            <a:extLst>
              <a:ext uri="{FF2B5EF4-FFF2-40B4-BE49-F238E27FC236}">
                <a16:creationId xmlns:a16="http://schemas.microsoft.com/office/drawing/2014/main" id="{B3175516-46F5-3445-A8AC-DFBB468C0C7F}"/>
              </a:ext>
            </a:extLst>
          </p:cNvPr>
          <p:cNvCxnSpPr>
            <a:cxnSpLocks/>
            <a:stCxn id="39" idx="1"/>
            <a:endCxn id="13" idx="3"/>
          </p:cNvCxnSpPr>
          <p:nvPr/>
        </p:nvCxnSpPr>
        <p:spPr>
          <a:xfrm rot="10800000">
            <a:off x="1489233" y="2496691"/>
            <a:ext cx="221581" cy="361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winkelte Verbindung 30">
            <a:extLst>
              <a:ext uri="{FF2B5EF4-FFF2-40B4-BE49-F238E27FC236}">
                <a16:creationId xmlns:a16="http://schemas.microsoft.com/office/drawing/2014/main" id="{EE6850AA-649C-0442-A534-9F1EBA983B33}"/>
              </a:ext>
            </a:extLst>
          </p:cNvPr>
          <p:cNvCxnSpPr>
            <a:cxnSpLocks/>
            <a:endCxn id="23" idx="1"/>
          </p:cNvCxnSpPr>
          <p:nvPr/>
        </p:nvCxnSpPr>
        <p:spPr>
          <a:xfrm rot="16200000" flipH="1">
            <a:off x="9130028" y="3363138"/>
            <a:ext cx="393364" cy="6903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winkelte Verbindung 31">
            <a:extLst>
              <a:ext uri="{FF2B5EF4-FFF2-40B4-BE49-F238E27FC236}">
                <a16:creationId xmlns:a16="http://schemas.microsoft.com/office/drawing/2014/main" id="{0D2E4C18-A267-F641-B01C-34041204A9DD}"/>
              </a:ext>
            </a:extLst>
          </p:cNvPr>
          <p:cNvCxnSpPr>
            <a:cxnSpLocks/>
            <a:endCxn id="20" idx="1"/>
          </p:cNvCxnSpPr>
          <p:nvPr/>
        </p:nvCxnSpPr>
        <p:spPr>
          <a:xfrm rot="16200000" flipH="1">
            <a:off x="1352707" y="3624911"/>
            <a:ext cx="951360" cy="8162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winkelte Verbindung 32">
            <a:extLst>
              <a:ext uri="{FF2B5EF4-FFF2-40B4-BE49-F238E27FC236}">
                <a16:creationId xmlns:a16="http://schemas.microsoft.com/office/drawing/2014/main" id="{354C819D-9D11-404E-A5A5-7B2B489D3934}"/>
              </a:ext>
            </a:extLst>
          </p:cNvPr>
          <p:cNvCxnSpPr>
            <a:cxnSpLocks/>
            <a:endCxn id="16" idx="1"/>
          </p:cNvCxnSpPr>
          <p:nvPr/>
        </p:nvCxnSpPr>
        <p:spPr>
          <a:xfrm rot="16200000" flipH="1">
            <a:off x="5378343" y="3362524"/>
            <a:ext cx="393364" cy="7026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hteck 39">
            <a:extLst>
              <a:ext uri="{FF2B5EF4-FFF2-40B4-BE49-F238E27FC236}">
                <a16:creationId xmlns:a16="http://schemas.microsoft.com/office/drawing/2014/main" id="{DC68E06E-EB03-AE4C-9144-7455A47E2F10}"/>
              </a:ext>
            </a:extLst>
          </p:cNvPr>
          <p:cNvSpPr/>
          <p:nvPr/>
        </p:nvSpPr>
        <p:spPr>
          <a:xfrm>
            <a:off x="4350238" y="3730165"/>
            <a:ext cx="159885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9A2B314C-F0D9-A940-8F33-7407A9F2E5C1}"/>
              </a:ext>
            </a:extLst>
          </p:cNvPr>
          <p:cNvSpPr/>
          <p:nvPr/>
        </p:nvSpPr>
        <p:spPr>
          <a:xfrm>
            <a:off x="7862424" y="4105450"/>
            <a:ext cx="159885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cxnSp>
        <p:nvCxnSpPr>
          <p:cNvPr id="42" name="Gewinkelte Verbindung 41">
            <a:extLst>
              <a:ext uri="{FF2B5EF4-FFF2-40B4-BE49-F238E27FC236}">
                <a16:creationId xmlns:a16="http://schemas.microsoft.com/office/drawing/2014/main" id="{B903EDEF-A8FF-584D-9044-8BC3EE7F35DA}"/>
              </a:ext>
            </a:extLst>
          </p:cNvPr>
          <p:cNvCxnSpPr>
            <a:cxnSpLocks/>
          </p:cNvCxnSpPr>
          <p:nvPr/>
        </p:nvCxnSpPr>
        <p:spPr>
          <a:xfrm rot="16200000" flipH="1">
            <a:off x="1632851" y="3354303"/>
            <a:ext cx="391736" cy="8833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winkelte Verbindung 42">
            <a:extLst>
              <a:ext uri="{FF2B5EF4-FFF2-40B4-BE49-F238E27FC236}">
                <a16:creationId xmlns:a16="http://schemas.microsoft.com/office/drawing/2014/main" id="{7A246D10-27F5-B847-9BE4-1BD52C97C331}"/>
              </a:ext>
            </a:extLst>
          </p:cNvPr>
          <p:cNvCxnSpPr>
            <a:cxnSpLocks/>
            <a:endCxn id="19" idx="1"/>
          </p:cNvCxnSpPr>
          <p:nvPr/>
        </p:nvCxnSpPr>
        <p:spPr>
          <a:xfrm rot="16200000" flipH="1">
            <a:off x="1692485" y="3413936"/>
            <a:ext cx="272469" cy="8833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winkelte Verbindung 48">
            <a:extLst>
              <a:ext uri="{FF2B5EF4-FFF2-40B4-BE49-F238E27FC236}">
                <a16:creationId xmlns:a16="http://schemas.microsoft.com/office/drawing/2014/main" id="{A9A7943C-0ADB-5342-9A67-87C5940156F3}"/>
              </a:ext>
            </a:extLst>
          </p:cNvPr>
          <p:cNvCxnSpPr>
            <a:cxnSpLocks/>
            <a:endCxn id="21" idx="1"/>
          </p:cNvCxnSpPr>
          <p:nvPr/>
        </p:nvCxnSpPr>
        <p:spPr>
          <a:xfrm rot="16200000" flipH="1">
            <a:off x="1091550" y="3894241"/>
            <a:ext cx="1473675" cy="8162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winkelte Verbindung 49">
            <a:extLst>
              <a:ext uri="{FF2B5EF4-FFF2-40B4-BE49-F238E27FC236}">
                <a16:creationId xmlns:a16="http://schemas.microsoft.com/office/drawing/2014/main" id="{DBCF6A96-EB10-9744-A4F3-37B4B66FD704}"/>
              </a:ext>
            </a:extLst>
          </p:cNvPr>
          <p:cNvCxnSpPr>
            <a:cxnSpLocks/>
            <a:endCxn id="22" idx="1"/>
          </p:cNvCxnSpPr>
          <p:nvPr/>
        </p:nvCxnSpPr>
        <p:spPr>
          <a:xfrm rot="16200000" flipH="1">
            <a:off x="821728" y="4164064"/>
            <a:ext cx="2013319" cy="8162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winkelte Verbindung 50">
            <a:extLst>
              <a:ext uri="{FF2B5EF4-FFF2-40B4-BE49-F238E27FC236}">
                <a16:creationId xmlns:a16="http://schemas.microsoft.com/office/drawing/2014/main" id="{291D47B9-BF5E-6D44-B056-35F4E45D79EB}"/>
              </a:ext>
            </a:extLst>
          </p:cNvPr>
          <p:cNvCxnSpPr>
            <a:cxnSpLocks/>
            <a:endCxn id="74" idx="1"/>
          </p:cNvCxnSpPr>
          <p:nvPr/>
        </p:nvCxnSpPr>
        <p:spPr>
          <a:xfrm rot="16200000" flipH="1">
            <a:off x="6623382" y="3363294"/>
            <a:ext cx="396118" cy="6596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winkelte Verbindung 57">
            <a:extLst>
              <a:ext uri="{FF2B5EF4-FFF2-40B4-BE49-F238E27FC236}">
                <a16:creationId xmlns:a16="http://schemas.microsoft.com/office/drawing/2014/main" id="{C93A81F1-D5E1-9642-B6B3-ABEC7B1DAA1D}"/>
              </a:ext>
            </a:extLst>
          </p:cNvPr>
          <p:cNvCxnSpPr>
            <a:cxnSpLocks/>
            <a:stCxn id="39" idx="1"/>
            <a:endCxn id="14" idx="3"/>
          </p:cNvCxnSpPr>
          <p:nvPr/>
        </p:nvCxnSpPr>
        <p:spPr>
          <a:xfrm rot="10800000">
            <a:off x="1487989" y="2048361"/>
            <a:ext cx="222825" cy="45194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hteck 63">
            <a:extLst>
              <a:ext uri="{FF2B5EF4-FFF2-40B4-BE49-F238E27FC236}">
                <a16:creationId xmlns:a16="http://schemas.microsoft.com/office/drawing/2014/main" id="{12BF98A4-E904-CB42-AD93-C68E5061768C}"/>
              </a:ext>
            </a:extLst>
          </p:cNvPr>
          <p:cNvSpPr/>
          <p:nvPr/>
        </p:nvSpPr>
        <p:spPr>
          <a:xfrm>
            <a:off x="4357324" y="3378336"/>
            <a:ext cx="1008000" cy="43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900" b="1" dirty="0">
                <a:solidFill>
                  <a:schemeClr val="tx1"/>
                </a:solidFill>
                <a:latin typeface="Myriad Pro" panose="020B0503030403020204" pitchFamily="34" charset="0"/>
              </a:rPr>
              <a:t>Animation</a:t>
            </a:r>
          </a:p>
          <a:p>
            <a:pPr algn="ctr"/>
            <a:r>
              <a:rPr lang="de-DE" sz="800" dirty="0" err="1">
                <a:solidFill>
                  <a:schemeClr val="tx1"/>
                </a:solidFill>
                <a:latin typeface="Myriad Pro" panose="020B0503030403020204" pitchFamily="34" charset="0"/>
              </a:rPr>
              <a:t>Hansruedi</a:t>
            </a:r>
            <a:r>
              <a:rPr lang="de-DE" sz="800" dirty="0">
                <a:solidFill>
                  <a:schemeClr val="tx1"/>
                </a:solidFill>
                <a:latin typeface="Myriad Pro" panose="020B0503030403020204" pitchFamily="34" charset="0"/>
              </a:rPr>
              <a:t> Rohner</a:t>
            </a:r>
          </a:p>
        </p:txBody>
      </p:sp>
      <p:cxnSp>
        <p:nvCxnSpPr>
          <p:cNvPr id="68" name="Gewinkelte Verbindung 67">
            <a:extLst>
              <a:ext uri="{FF2B5EF4-FFF2-40B4-BE49-F238E27FC236}">
                <a16:creationId xmlns:a16="http://schemas.microsoft.com/office/drawing/2014/main" id="{E808947E-4143-3D43-B779-2234C34D46E2}"/>
              </a:ext>
            </a:extLst>
          </p:cNvPr>
          <p:cNvCxnSpPr>
            <a:cxnSpLocks/>
            <a:stCxn id="24" idx="1"/>
          </p:cNvCxnSpPr>
          <p:nvPr/>
        </p:nvCxnSpPr>
        <p:spPr>
          <a:xfrm rot="10800000">
            <a:off x="4290776" y="3190043"/>
            <a:ext cx="58906" cy="96906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hteck 68">
            <a:extLst>
              <a:ext uri="{FF2B5EF4-FFF2-40B4-BE49-F238E27FC236}">
                <a16:creationId xmlns:a16="http://schemas.microsoft.com/office/drawing/2014/main" id="{92235170-3319-764D-90D8-012CBB44C377}"/>
              </a:ext>
            </a:extLst>
          </p:cNvPr>
          <p:cNvSpPr/>
          <p:nvPr/>
        </p:nvSpPr>
        <p:spPr>
          <a:xfrm>
            <a:off x="10467581" y="2770600"/>
            <a:ext cx="1152000" cy="43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900" b="1" dirty="0">
                <a:solidFill>
                  <a:schemeClr val="tx1"/>
                </a:solidFill>
                <a:latin typeface="Myriad Pro" panose="020B0503030403020204" pitchFamily="34" charset="0"/>
              </a:rPr>
              <a:t>Ressourcen</a:t>
            </a:r>
            <a:br>
              <a:rPr lang="de-DE" sz="900" b="1" dirty="0">
                <a:solidFill>
                  <a:schemeClr val="tx1"/>
                </a:solidFill>
                <a:latin typeface="Myriad Pro" panose="020B0503030403020204" pitchFamily="34" charset="0"/>
              </a:rPr>
            </a:br>
            <a:r>
              <a:rPr lang="de-DE" sz="800" dirty="0">
                <a:solidFill>
                  <a:schemeClr val="tx1"/>
                </a:solidFill>
                <a:latin typeface="Myriad Pro" panose="020B0503030403020204" pitchFamily="34" charset="0"/>
              </a:rPr>
              <a:t>Thomas Kehl</a:t>
            </a:r>
            <a:endParaRPr lang="de-DE" sz="900" dirty="0">
              <a:solidFill>
                <a:schemeClr val="tx1"/>
              </a:solidFill>
              <a:latin typeface="Myriad Pro" panose="020B0503030403020204" pitchFamily="34" charset="0"/>
            </a:endParaRPr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51F6FE22-D9DF-0047-B17A-90F35998FC56}"/>
              </a:ext>
            </a:extLst>
          </p:cNvPr>
          <p:cNvSpPr/>
          <p:nvPr/>
        </p:nvSpPr>
        <p:spPr>
          <a:xfrm>
            <a:off x="6854424" y="3378336"/>
            <a:ext cx="1008000" cy="43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900" b="1" dirty="0">
                <a:solidFill>
                  <a:schemeClr val="tx1"/>
                </a:solidFill>
                <a:latin typeface="Myriad Pro" panose="020B0503030403020204" pitchFamily="34" charset="0"/>
              </a:rPr>
              <a:t>J&amp;S</a:t>
            </a:r>
          </a:p>
          <a:p>
            <a:pPr algn="ctr"/>
            <a:r>
              <a:rPr lang="de-DE" sz="800" dirty="0">
                <a:solidFill>
                  <a:schemeClr val="tx1"/>
                </a:solidFill>
                <a:latin typeface="Myriad Pro" panose="020B0503030403020204" pitchFamily="34" charset="0"/>
              </a:rPr>
              <a:t>Kathrin </a:t>
            </a:r>
            <a:r>
              <a:rPr lang="de-DE" sz="800" dirty="0" err="1">
                <a:solidFill>
                  <a:schemeClr val="tx1"/>
                </a:solidFill>
                <a:latin typeface="Myriad Pro" panose="020B0503030403020204" pitchFamily="34" charset="0"/>
              </a:rPr>
              <a:t>Hiltebrand</a:t>
            </a:r>
            <a:endParaRPr lang="de-DE" sz="800" dirty="0">
              <a:solidFill>
                <a:schemeClr val="tx1"/>
              </a:solidFill>
              <a:latin typeface="Myriad Pro" panose="020B0503030403020204" pitchFamily="34" charset="0"/>
            </a:endParaRPr>
          </a:p>
        </p:txBody>
      </p:sp>
      <p:cxnSp>
        <p:nvCxnSpPr>
          <p:cNvPr id="75" name="Gewinkelte Verbindung 74">
            <a:extLst>
              <a:ext uri="{FF2B5EF4-FFF2-40B4-BE49-F238E27FC236}">
                <a16:creationId xmlns:a16="http://schemas.microsoft.com/office/drawing/2014/main" id="{987306BE-E26C-8346-9D90-AE763009C01C}"/>
              </a:ext>
            </a:extLst>
          </p:cNvPr>
          <p:cNvCxnSpPr>
            <a:cxnSpLocks/>
            <a:endCxn id="64" idx="1"/>
          </p:cNvCxnSpPr>
          <p:nvPr/>
        </p:nvCxnSpPr>
        <p:spPr>
          <a:xfrm rot="16200000" flipH="1">
            <a:off x="4128460" y="3365471"/>
            <a:ext cx="391737" cy="6599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itel 1">
            <a:extLst>
              <a:ext uri="{FF2B5EF4-FFF2-40B4-BE49-F238E27FC236}">
                <a16:creationId xmlns:a16="http://schemas.microsoft.com/office/drawing/2014/main" id="{DC2C2AA8-7A24-A944-8AF3-1767EB4EAF99}"/>
              </a:ext>
            </a:extLst>
          </p:cNvPr>
          <p:cNvSpPr txBox="1">
            <a:spLocks/>
          </p:cNvSpPr>
          <p:nvPr/>
        </p:nvSpPr>
        <p:spPr>
          <a:xfrm>
            <a:off x="344488" y="365127"/>
            <a:ext cx="9675800" cy="132556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4000" dirty="0"/>
              <a:t>Organigramm ab 19.06.2023</a:t>
            </a:r>
          </a:p>
        </p:txBody>
      </p:sp>
      <p:sp>
        <p:nvSpPr>
          <p:cNvPr id="93" name="Rechteck 92">
            <a:extLst>
              <a:ext uri="{FF2B5EF4-FFF2-40B4-BE49-F238E27FC236}">
                <a16:creationId xmlns:a16="http://schemas.microsoft.com/office/drawing/2014/main" id="{A715F0DE-1581-1E4E-9717-144FAAAE1FF3}"/>
              </a:ext>
            </a:extLst>
          </p:cNvPr>
          <p:cNvSpPr/>
          <p:nvPr/>
        </p:nvSpPr>
        <p:spPr>
          <a:xfrm>
            <a:off x="9459576" y="4111546"/>
            <a:ext cx="159885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94" name="Rechteck 93">
            <a:extLst>
              <a:ext uri="{FF2B5EF4-FFF2-40B4-BE49-F238E27FC236}">
                <a16:creationId xmlns:a16="http://schemas.microsoft.com/office/drawing/2014/main" id="{15743963-C6D0-DE4C-B13C-F87DE4D26600}"/>
              </a:ext>
            </a:extLst>
          </p:cNvPr>
          <p:cNvSpPr/>
          <p:nvPr/>
        </p:nvSpPr>
        <p:spPr>
          <a:xfrm>
            <a:off x="9470677" y="4107999"/>
            <a:ext cx="159885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4F9BF354-3F7A-022E-2BA0-4FFEC1F9758A}"/>
              </a:ext>
            </a:extLst>
          </p:cNvPr>
          <p:cNvSpPr/>
          <p:nvPr/>
        </p:nvSpPr>
        <p:spPr>
          <a:xfrm>
            <a:off x="3113471" y="3378336"/>
            <a:ext cx="1008000" cy="43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900" b="1" dirty="0">
                <a:solidFill>
                  <a:schemeClr val="tx1"/>
                </a:solidFill>
                <a:latin typeface="Myriad Pro" panose="020B0503030403020204" pitchFamily="34" charset="0"/>
              </a:rPr>
              <a:t>Schiedsrichter</a:t>
            </a:r>
          </a:p>
          <a:p>
            <a:pPr algn="ctr"/>
            <a:r>
              <a:rPr lang="de-DE" sz="800" dirty="0">
                <a:solidFill>
                  <a:schemeClr val="tx1"/>
                </a:solidFill>
                <a:latin typeface="Myriad Pro" panose="020B0503030403020204" pitchFamily="34" charset="0"/>
              </a:rPr>
              <a:t>Stephan Bloch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461D1E0F-4AFE-7850-077D-CC560574458B}"/>
              </a:ext>
            </a:extLst>
          </p:cNvPr>
          <p:cNvSpPr/>
          <p:nvPr/>
        </p:nvSpPr>
        <p:spPr>
          <a:xfrm>
            <a:off x="1710813" y="2284307"/>
            <a:ext cx="9908768" cy="43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900" b="1">
                <a:solidFill>
                  <a:schemeClr val="tx1"/>
                </a:solidFill>
                <a:latin typeface="Myriad Pro" panose="020B0503030403020204" pitchFamily="34" charset="0"/>
              </a:rPr>
              <a:t>Vorstand HC GoRo</a:t>
            </a:r>
            <a:endParaRPr lang="de-DE" sz="900" dirty="0">
              <a:solidFill>
                <a:schemeClr val="tx1"/>
              </a:solidFill>
              <a:latin typeface="Myriad Pro" panose="020B0503030403020204" pitchFamily="34" charset="0"/>
            </a:endParaRPr>
          </a:p>
        </p:txBody>
      </p:sp>
      <p:cxnSp>
        <p:nvCxnSpPr>
          <p:cNvPr id="45" name="Gerade Verbindung 44">
            <a:extLst>
              <a:ext uri="{FF2B5EF4-FFF2-40B4-BE49-F238E27FC236}">
                <a16:creationId xmlns:a16="http://schemas.microsoft.com/office/drawing/2014/main" id="{21D81C95-12AA-2055-D12D-94DAAE89A1FE}"/>
              </a:ext>
            </a:extLst>
          </p:cNvPr>
          <p:cNvCxnSpPr>
            <a:cxnSpLocks/>
            <a:stCxn id="5" idx="2"/>
            <a:endCxn id="39" idx="0"/>
          </p:cNvCxnSpPr>
          <p:nvPr/>
        </p:nvCxnSpPr>
        <p:spPr>
          <a:xfrm>
            <a:off x="6665190" y="1950393"/>
            <a:ext cx="7" cy="333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75">
            <a:extLst>
              <a:ext uri="{FF2B5EF4-FFF2-40B4-BE49-F238E27FC236}">
                <a16:creationId xmlns:a16="http://schemas.microsoft.com/office/drawing/2014/main" id="{771550D8-768F-D941-AE7E-56323214A4A2}"/>
              </a:ext>
            </a:extLst>
          </p:cNvPr>
          <p:cNvCxnSpPr>
            <a:stCxn id="5" idx="3"/>
            <a:endCxn id="8" idx="1"/>
          </p:cNvCxnSpPr>
          <p:nvPr/>
        </p:nvCxnSpPr>
        <p:spPr>
          <a:xfrm>
            <a:off x="7565290" y="1734393"/>
            <a:ext cx="4015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hteck 90">
            <a:extLst>
              <a:ext uri="{FF2B5EF4-FFF2-40B4-BE49-F238E27FC236}">
                <a16:creationId xmlns:a16="http://schemas.microsoft.com/office/drawing/2014/main" id="{ABA14CE7-1E18-0ED1-CE12-5454033A2159}"/>
              </a:ext>
            </a:extLst>
          </p:cNvPr>
          <p:cNvSpPr/>
          <p:nvPr/>
        </p:nvSpPr>
        <p:spPr>
          <a:xfrm>
            <a:off x="404319" y="2770600"/>
            <a:ext cx="108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900" b="1" dirty="0">
                <a:solidFill>
                  <a:schemeClr val="tx1"/>
                </a:solidFill>
                <a:latin typeface="Myriad Pro" panose="020B0503030403020204" pitchFamily="34" charset="0"/>
              </a:rPr>
              <a:t>Vertreter OHA</a:t>
            </a:r>
          </a:p>
          <a:p>
            <a:pPr algn="ctr"/>
            <a:r>
              <a:rPr lang="de-DE" sz="800" dirty="0">
                <a:solidFill>
                  <a:schemeClr val="tx1"/>
                </a:solidFill>
                <a:latin typeface="Myriad Pro" panose="020B0503030403020204" pitchFamily="34" charset="0"/>
              </a:rPr>
              <a:t>Marc </a:t>
            </a:r>
            <a:r>
              <a:rPr lang="de-DE" sz="800" dirty="0" err="1">
                <a:solidFill>
                  <a:schemeClr val="tx1"/>
                </a:solidFill>
                <a:latin typeface="Myriad Pro" panose="020B0503030403020204" pitchFamily="34" charset="0"/>
              </a:rPr>
              <a:t>Hintermeister</a:t>
            </a:r>
            <a:endParaRPr lang="de-DE" sz="800" dirty="0">
              <a:solidFill>
                <a:schemeClr val="tx1"/>
              </a:solidFill>
              <a:latin typeface="Myriad Pro" panose="020B0503030403020204" pitchFamily="34" charset="0"/>
            </a:endParaRPr>
          </a:p>
        </p:txBody>
      </p:sp>
      <p:cxnSp>
        <p:nvCxnSpPr>
          <p:cNvPr id="98" name="Gewinkelte Verbindung 97">
            <a:extLst>
              <a:ext uri="{FF2B5EF4-FFF2-40B4-BE49-F238E27FC236}">
                <a16:creationId xmlns:a16="http://schemas.microsoft.com/office/drawing/2014/main" id="{7B0D1796-45B0-2ADB-7C2F-223D9BCAAC62}"/>
              </a:ext>
            </a:extLst>
          </p:cNvPr>
          <p:cNvCxnSpPr>
            <a:cxnSpLocks/>
            <a:stCxn id="39" idx="1"/>
            <a:endCxn id="91" idx="3"/>
          </p:cNvCxnSpPr>
          <p:nvPr/>
        </p:nvCxnSpPr>
        <p:spPr>
          <a:xfrm rot="10800000" flipV="1">
            <a:off x="1484319" y="2500306"/>
            <a:ext cx="226494" cy="45029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Gewinkelte Verbindung 144">
            <a:extLst>
              <a:ext uri="{FF2B5EF4-FFF2-40B4-BE49-F238E27FC236}">
                <a16:creationId xmlns:a16="http://schemas.microsoft.com/office/drawing/2014/main" id="{B826A46C-AF34-E661-0EAF-C361FEB01E93}"/>
              </a:ext>
            </a:extLst>
          </p:cNvPr>
          <p:cNvCxnSpPr>
            <a:cxnSpLocks/>
            <a:endCxn id="17" idx="1"/>
          </p:cNvCxnSpPr>
          <p:nvPr/>
        </p:nvCxnSpPr>
        <p:spPr>
          <a:xfrm rot="16200000" flipH="1">
            <a:off x="2879918" y="3360783"/>
            <a:ext cx="393364" cy="7374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winkelte Verbindung 154">
            <a:extLst>
              <a:ext uri="{FF2B5EF4-FFF2-40B4-BE49-F238E27FC236}">
                <a16:creationId xmlns:a16="http://schemas.microsoft.com/office/drawing/2014/main" id="{5D5C5893-61FD-6775-F301-94B6CDB4BFA7}"/>
              </a:ext>
            </a:extLst>
          </p:cNvPr>
          <p:cNvCxnSpPr>
            <a:cxnSpLocks/>
            <a:endCxn id="28" idx="1"/>
          </p:cNvCxnSpPr>
          <p:nvPr/>
        </p:nvCxnSpPr>
        <p:spPr>
          <a:xfrm rot="16200000" flipH="1">
            <a:off x="10383607" y="3366362"/>
            <a:ext cx="388164" cy="6778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Rechteck 163">
            <a:extLst>
              <a:ext uri="{FF2B5EF4-FFF2-40B4-BE49-F238E27FC236}">
                <a16:creationId xmlns:a16="http://schemas.microsoft.com/office/drawing/2014/main" id="{4B82F07D-20B8-3E2A-FF15-A87C92B9E63F}"/>
              </a:ext>
            </a:extLst>
          </p:cNvPr>
          <p:cNvSpPr/>
          <p:nvPr/>
        </p:nvSpPr>
        <p:spPr>
          <a:xfrm>
            <a:off x="10611581" y="3943109"/>
            <a:ext cx="1008000" cy="43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900" b="1" dirty="0">
                <a:solidFill>
                  <a:schemeClr val="tx1"/>
                </a:solidFill>
                <a:latin typeface="Myriad Pro" panose="020B0503030403020204" pitchFamily="34" charset="0"/>
              </a:rPr>
              <a:t>Reinigung</a:t>
            </a:r>
          </a:p>
          <a:p>
            <a:pPr algn="ctr"/>
            <a:r>
              <a:rPr lang="de-DE" sz="800" dirty="0">
                <a:solidFill>
                  <a:schemeClr val="tx1"/>
                </a:solidFill>
                <a:latin typeface="Myriad Pro" panose="020B0503030403020204" pitchFamily="34" charset="0"/>
              </a:rPr>
              <a:t>Roman Bosshard</a:t>
            </a:r>
          </a:p>
        </p:txBody>
      </p:sp>
      <p:cxnSp>
        <p:nvCxnSpPr>
          <p:cNvPr id="165" name="Gewinkelte Verbindung 164">
            <a:extLst>
              <a:ext uri="{FF2B5EF4-FFF2-40B4-BE49-F238E27FC236}">
                <a16:creationId xmlns:a16="http://schemas.microsoft.com/office/drawing/2014/main" id="{F7B706B8-8F30-8351-832E-090801DBAF0F}"/>
              </a:ext>
            </a:extLst>
          </p:cNvPr>
          <p:cNvCxnSpPr>
            <a:cxnSpLocks/>
            <a:endCxn id="29" idx="1"/>
          </p:cNvCxnSpPr>
          <p:nvPr/>
        </p:nvCxnSpPr>
        <p:spPr>
          <a:xfrm rot="16200000" flipH="1">
            <a:off x="7880952" y="3368449"/>
            <a:ext cx="388566" cy="6320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echteck 167">
            <a:extLst>
              <a:ext uri="{FF2B5EF4-FFF2-40B4-BE49-F238E27FC236}">
                <a16:creationId xmlns:a16="http://schemas.microsoft.com/office/drawing/2014/main" id="{6943C5D0-F69A-B041-A5B0-6C239C8CCF0F}"/>
              </a:ext>
            </a:extLst>
          </p:cNvPr>
          <p:cNvSpPr/>
          <p:nvPr/>
        </p:nvSpPr>
        <p:spPr>
          <a:xfrm>
            <a:off x="9361226" y="1518393"/>
            <a:ext cx="1008000" cy="43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900" b="1" dirty="0">
                <a:solidFill>
                  <a:schemeClr val="tx1"/>
                </a:solidFill>
                <a:latin typeface="Myriad Pro" panose="020B0503030403020204" pitchFamily="34" charset="0"/>
              </a:rPr>
              <a:t>Ersatzrevisor</a:t>
            </a:r>
            <a:endParaRPr lang="de-DE" sz="800" dirty="0">
              <a:solidFill>
                <a:schemeClr val="tx1"/>
              </a:solidFill>
              <a:latin typeface="Myriad Pro" panose="020B0503030403020204" pitchFamily="34" charset="0"/>
            </a:endParaRPr>
          </a:p>
          <a:p>
            <a:pPr algn="ctr"/>
            <a:r>
              <a:rPr lang="de-DE" sz="800" dirty="0">
                <a:solidFill>
                  <a:schemeClr val="tx1"/>
                </a:solidFill>
                <a:latin typeface="Myriad Pro" panose="020B0503030403020204" pitchFamily="34" charset="0"/>
              </a:rPr>
              <a:t>D. </a:t>
            </a:r>
            <a:r>
              <a:rPr lang="de-DE" sz="800" dirty="0" err="1">
                <a:solidFill>
                  <a:schemeClr val="tx1"/>
                </a:solidFill>
                <a:latin typeface="Myriad Pro" panose="020B0503030403020204" pitchFamily="34" charset="0"/>
              </a:rPr>
              <a:t>Wartenweiler</a:t>
            </a:r>
            <a:endParaRPr lang="de-DE" sz="900" dirty="0">
              <a:solidFill>
                <a:schemeClr val="tx1"/>
              </a:solidFill>
              <a:latin typeface="Myriad Pro" panose="020B0503030403020204" pitchFamily="34" charset="0"/>
            </a:endParaRPr>
          </a:p>
        </p:txBody>
      </p:sp>
      <p:cxnSp>
        <p:nvCxnSpPr>
          <p:cNvPr id="169" name="Gerade Verbindung 168">
            <a:extLst>
              <a:ext uri="{FF2B5EF4-FFF2-40B4-BE49-F238E27FC236}">
                <a16:creationId xmlns:a16="http://schemas.microsoft.com/office/drawing/2014/main" id="{4258E217-DA7A-7C63-9B13-0C2EE7A9C3D6}"/>
              </a:ext>
            </a:extLst>
          </p:cNvPr>
          <p:cNvCxnSpPr>
            <a:cxnSpLocks/>
            <a:stCxn id="168" idx="1"/>
            <a:endCxn id="8" idx="3"/>
          </p:cNvCxnSpPr>
          <p:nvPr/>
        </p:nvCxnSpPr>
        <p:spPr>
          <a:xfrm flipH="1">
            <a:off x="9118869" y="1734393"/>
            <a:ext cx="2423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Gerade Verbindung 171">
            <a:extLst>
              <a:ext uri="{FF2B5EF4-FFF2-40B4-BE49-F238E27FC236}">
                <a16:creationId xmlns:a16="http://schemas.microsoft.com/office/drawing/2014/main" id="{A62BBD96-0978-1671-6B26-4A0CB73EB831}"/>
              </a:ext>
            </a:extLst>
          </p:cNvPr>
          <p:cNvCxnSpPr>
            <a:cxnSpLocks/>
            <a:stCxn id="28" idx="2"/>
            <a:endCxn id="164" idx="0"/>
          </p:cNvCxnSpPr>
          <p:nvPr/>
        </p:nvCxnSpPr>
        <p:spPr>
          <a:xfrm>
            <a:off x="11115581" y="3810336"/>
            <a:ext cx="0" cy="1327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950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0058204BC328B479314315C1F09F12B" ma:contentTypeVersion="10" ma:contentTypeDescription="Ein neues Dokument erstellen." ma:contentTypeScope="" ma:versionID="b130c1d6c68f0da818dee27f976988ae">
  <xsd:schema xmlns:xsd="http://www.w3.org/2001/XMLSchema" xmlns:xs="http://www.w3.org/2001/XMLSchema" xmlns:p="http://schemas.microsoft.com/office/2006/metadata/properties" xmlns:ns2="ad3abce5-748e-4d2f-bf67-f5f5dc919c59" targetNamespace="http://schemas.microsoft.com/office/2006/metadata/properties" ma:root="true" ma:fieldsID="9e841d3a86d17f253197145ef1dc1be0" ns2:_="">
    <xsd:import namespace="ad3abce5-748e-4d2f-bf67-f5f5dc919c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3abce5-748e-4d2f-bf67-f5f5dc919c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C35073-BD0B-44CA-97DC-5341A7C3F62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B5F780D-213B-42A4-A9DA-5E600126A5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3abce5-748e-4d2f-bf67-f5f5dc919c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93E2563-E14E-4C29-9439-AFE379C7B6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Macintosh PowerPoint</Application>
  <PresentationFormat>Breitbild</PresentationFormat>
  <Paragraphs>59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Hauptversammlung 2019 Handballclub Goldach-Rorschach</dc:title>
  <dc:creator>Markus Beck</dc:creator>
  <cp:lastModifiedBy>Markus Beck</cp:lastModifiedBy>
  <cp:revision>61</cp:revision>
  <cp:lastPrinted>2022-07-21T12:59:33Z</cp:lastPrinted>
  <dcterms:created xsi:type="dcterms:W3CDTF">2019-04-26T12:33:33Z</dcterms:created>
  <dcterms:modified xsi:type="dcterms:W3CDTF">2023-09-28T16:28:25Z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0x01010080058204BC328B479314315C1F09F12B</vt:lpwstr>
  </property>
</Properties>
</file>